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170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  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沒倍修改當然不用回寫  有被修改才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</a:t>
            </a:r>
            <a:r>
              <a:rPr lang="zh-TW" altLang="en-US" dirty="0"/>
              <a:t>回寫</a:t>
            </a:r>
            <a:r>
              <a:rPr lang="en-US" altLang="zh-TW" dirty="0"/>
              <a:t>disk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/>
              <a:t>4 page</a:t>
            </a:r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page replacement algorithm 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/>
              <a:t> 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instruction:</a:t>
            </a:r>
          </a:p>
          <a:p>
            <a:pPr lvl="1"/>
            <a:r>
              <a:rPr lang="en-US" altLang="zh-TW" sz="2800" dirty="0"/>
              <a:t>instruction is 6 bytes, might span 2 pages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from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to</a:t>
            </a:r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Fixed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/>
              <a:t>low CPU utilization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22755</TotalTime>
  <Words>3509</Words>
  <Application>Microsoft Office PowerPoint</Application>
  <PresentationFormat>On-screen Show (4:3)</PresentationFormat>
  <Paragraphs>525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225</cp:revision>
  <cp:lastPrinted>2001-06-14T14:14:54Z</cp:lastPrinted>
  <dcterms:created xsi:type="dcterms:W3CDTF">2008-07-20T15:16:37Z</dcterms:created>
  <dcterms:modified xsi:type="dcterms:W3CDTF">2020-05-16T07:57:26Z</dcterms:modified>
</cp:coreProperties>
</file>